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381000"/>
            <a:ext cx="10972800" cy="60960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400" b="1" cap="none" baseline="0">
                <a:ln w="6350">
                  <a:noFill/>
                </a:ln>
                <a:solidFill>
                  <a:srgbClr val="00FFFF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C206F5-B700-43AF-BCD9-4920D916D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 YOUR PEOPLE</a:t>
            </a:r>
            <a:br>
              <a:rPr lang="en-US" dirty="0"/>
            </a:br>
            <a:r>
              <a:rPr lang="en-US" sz="3200" b="0" dirty="0"/>
              <a:t>Chris </a:t>
            </a:r>
            <a:r>
              <a:rPr lang="en-US" sz="3200" b="0" dirty="0" err="1"/>
              <a:t>Givenchi</a:t>
            </a:r>
            <a:r>
              <a:rPr lang="en-US" sz="3200" b="0" dirty="0"/>
              <a:t> D. </a:t>
            </a:r>
            <a:r>
              <a:rPr lang="en-US" sz="3200" b="0" dirty="0" err="1"/>
              <a:t>Edejer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F7B3-51E7-40DB-B6C9-6B764B164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If my people who are called by my name, will humble themselves and pray;</a:t>
            </a:r>
            <a:br>
              <a:rPr lang="en-US" dirty="0"/>
            </a:br>
            <a:r>
              <a:rPr lang="en-US" dirty="0"/>
              <a:t>If my people seek my face and turn from their wicked ways;</a:t>
            </a:r>
            <a:br>
              <a:rPr lang="en-US" dirty="0"/>
            </a:br>
            <a:r>
              <a:rPr lang="en-US" dirty="0"/>
              <a:t>Then I will hear from heaven, and I will forgive their sins;</a:t>
            </a:r>
            <a:br>
              <a:rPr lang="en-US" dirty="0"/>
            </a:br>
            <a:r>
              <a:rPr lang="en-US" dirty="0"/>
              <a:t>Then I will hear from heaven and will heal their land.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96156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A25E-4F1E-4AA2-9D83-447F5BE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6" y="381000"/>
            <a:ext cx="11095893" cy="6096000"/>
          </a:xfrm>
        </p:spPr>
        <p:txBody>
          <a:bodyPr>
            <a:normAutofit fontScale="90000"/>
          </a:bodyPr>
          <a:lstStyle/>
          <a:p>
            <a:r>
              <a:rPr lang="en-US" dirty="0"/>
              <a:t>REFRAIN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Christ heal Your people, come and heal our land;</a:t>
            </a:r>
            <a:br>
              <a:rPr lang="en-US" dirty="0"/>
            </a:br>
            <a:r>
              <a:rPr lang="en-US" dirty="0"/>
              <a:t>Hear our prayer, Father, make us one;</a:t>
            </a:r>
            <a:br>
              <a:rPr lang="en-US" dirty="0"/>
            </a:br>
            <a:r>
              <a:rPr lang="en-US" dirty="0"/>
              <a:t>That every nation will know, You alone are our hope;</a:t>
            </a:r>
            <a:br>
              <a:rPr lang="en-US" dirty="0"/>
            </a:br>
            <a:r>
              <a:rPr lang="en-US" dirty="0"/>
              <a:t>Save and forgive us, restore us, O Lord, and heal our land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025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945C9-1460-43AA-9670-9EFA00D1E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Lord, we bow down, we trust in You, we humble ourselves again;</a:t>
            </a:r>
            <a:br>
              <a:rPr lang="en-US" dirty="0"/>
            </a:br>
            <a:r>
              <a:rPr lang="en-US" dirty="0"/>
              <a:t>  We seek Your face and turn away from our wicked ways;</a:t>
            </a:r>
            <a:br>
              <a:rPr lang="en-US" dirty="0"/>
            </a:br>
            <a:r>
              <a:rPr lang="en-US" dirty="0"/>
              <a:t>May Your healing hand be moved, may our hearts be renewed;</a:t>
            </a:r>
            <a:br>
              <a:rPr lang="en-US" dirty="0"/>
            </a:br>
            <a:r>
              <a:rPr lang="en-US" dirty="0"/>
              <a:t>   Grant us Your mercy, O Lord heal our land.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78889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A25E-4F1E-4AA2-9D83-447F5BE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6" y="381000"/>
            <a:ext cx="11095893" cy="6096000"/>
          </a:xfrm>
        </p:spPr>
        <p:txBody>
          <a:bodyPr>
            <a:normAutofit fontScale="90000"/>
          </a:bodyPr>
          <a:lstStyle/>
          <a:p>
            <a:r>
              <a:rPr lang="en-US" dirty="0"/>
              <a:t>REFRAIN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Christ heal Your people, come and heal our land;</a:t>
            </a:r>
            <a:br>
              <a:rPr lang="en-US" dirty="0"/>
            </a:br>
            <a:r>
              <a:rPr lang="en-US" dirty="0"/>
              <a:t>Hear our prayer, Father, make us one;</a:t>
            </a:r>
            <a:br>
              <a:rPr lang="en-US" dirty="0"/>
            </a:br>
            <a:r>
              <a:rPr lang="en-US" dirty="0"/>
              <a:t>That every nation will know, You alone are our hope;</a:t>
            </a:r>
            <a:br>
              <a:rPr lang="en-US" dirty="0"/>
            </a:br>
            <a:r>
              <a:rPr lang="en-US" dirty="0"/>
              <a:t>Save and forgive us, restore us, O Lord, and heal our land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50076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B7EC-20F8-45D3-9E53-EF9FA5D78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Bring us back to You and lead us Your way;</a:t>
            </a:r>
            <a:br>
              <a:rPr lang="en-US" dirty="0"/>
            </a:br>
            <a:r>
              <a:rPr lang="en-US" dirty="0"/>
              <a:t>We yearn for Your love, heal us with Your grace.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47575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A25E-4F1E-4AA2-9D83-447F5BE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6" y="381000"/>
            <a:ext cx="11095893" cy="6096000"/>
          </a:xfrm>
        </p:spPr>
        <p:txBody>
          <a:bodyPr>
            <a:normAutofit fontScale="90000"/>
          </a:bodyPr>
          <a:lstStyle/>
          <a:p>
            <a:r>
              <a:rPr lang="en-US" dirty="0"/>
              <a:t>REFRAIN 2: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Christ heal Your people, come and heal our land;</a:t>
            </a:r>
            <a:br>
              <a:rPr lang="en-US" dirty="0"/>
            </a:br>
            <a:r>
              <a:rPr lang="en-US" dirty="0"/>
              <a:t>Hear our prayer, Father, make us one;</a:t>
            </a:r>
            <a:br>
              <a:rPr lang="en-US" dirty="0"/>
            </a:br>
            <a:r>
              <a:rPr lang="en-US" dirty="0"/>
              <a:t>That every nation will know, You alone are our hope;</a:t>
            </a:r>
            <a:br>
              <a:rPr lang="en-US" dirty="0"/>
            </a:br>
            <a:r>
              <a:rPr lang="en-US" dirty="0"/>
              <a:t>Grant that Your presence, Your name shall be known,  Christ heals!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4072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F4C9-B975-4BA6-8C34-F39C65429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ENDING: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name shall be known, Christ heals!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Christ heals!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03042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6DD5-35CB-44A0-98F0-BDC3E112E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For song chords, visit</a:t>
            </a:r>
            <a:br>
              <a:rPr lang="en-US" dirty="0"/>
            </a:br>
            <a:r>
              <a:rPr lang="en-US" dirty="0"/>
              <a:t>www.chipstenoso.com</a:t>
            </a:r>
          </a:p>
        </p:txBody>
      </p:sp>
    </p:spTree>
    <p:extLst>
      <p:ext uri="{BB962C8B-B14F-4D97-AF65-F5344CB8AC3E}">
        <p14:creationId xmlns:p14="http://schemas.microsoft.com/office/powerpoint/2010/main" val="3167565266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370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HEAL YOUR PEOPLE Chris Givenchi D. Edejer </vt:lpstr>
      <vt:lpstr>VERSE 1: If my people who are called by my name, will humble themselves and pray; If my people seek my face and turn from their wicked ways; Then I will hear from heaven, and I will forgive their sins; Then I will hear from heaven and will heal their land. </vt:lpstr>
      <vt:lpstr>REFRAIN 1:  Christ heal Your people, come and heal our land; Hear our prayer, Father, make us one; That every nation will know, You alone are our hope; Save and forgive us, restore us, O Lord, and heal our land </vt:lpstr>
      <vt:lpstr>VERSE 2:  Lord, we bow down, we trust in You, we humble ourselves again;   We seek Your face and turn away from our wicked ways; May Your healing hand be moved, may our hearts be renewed;    Grant us Your mercy, O Lord heal our land. </vt:lpstr>
      <vt:lpstr>REFRAIN 1:  Christ heal Your people, come and heal our land; Hear our prayer, Father, make us one; That every nation will know, You alone are our hope; Save and forgive us, restore us, O Lord, and heal our land </vt:lpstr>
      <vt:lpstr>BRIDGE:  Bring us back to You and lead us Your way; We yearn for Your love, heal us with Your grace. </vt:lpstr>
      <vt:lpstr>REFRAIN 2:  Christ heal Your people, come and heal our land; Hear our prayer, Father, make us one; That every nation will know, You alone are our hope; Grant that Your presence, Your name shall be known,  Christ heals! </vt:lpstr>
      <vt:lpstr>ENDING:  Your name shall be known, Christ heals!  Christ heals!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72</cp:revision>
  <dcterms:created xsi:type="dcterms:W3CDTF">2013-08-06T21:21:49Z</dcterms:created>
  <dcterms:modified xsi:type="dcterms:W3CDTF">2023-09-23T22:16:28Z</dcterms:modified>
</cp:coreProperties>
</file>